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448" r:id="rId5"/>
    <p:sldId id="2467" r:id="rId6"/>
    <p:sldId id="2468" r:id="rId7"/>
    <p:sldId id="2470" r:id="rId8"/>
    <p:sldId id="2471" r:id="rId9"/>
    <p:sldId id="2472" r:id="rId10"/>
    <p:sldId id="2474" r:id="rId11"/>
    <p:sldId id="2462" r:id="rId12"/>
    <p:sldId id="2466" r:id="rId13"/>
    <p:sldId id="2473" r:id="rId14"/>
    <p:sldId id="2464" r:id="rId15"/>
    <p:sldId id="2463" r:id="rId16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033" autoAdjust="0"/>
  </p:normalViewPr>
  <p:slideViewPr>
    <p:cSldViewPr snapToGrid="0">
      <p:cViewPr varScale="1">
        <p:scale>
          <a:sx n="151" d="100"/>
          <a:sy n="151" d="100"/>
        </p:scale>
        <p:origin x="702" y="144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96" d="100"/>
          <a:sy n="96" d="100"/>
        </p:scale>
        <p:origin x="289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97A9A2-04D9-49F4-A323-43775074701C}" type="datetime1">
              <a:rPr lang="en-GB" smtClean="0"/>
              <a:t>21/04/2024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9AD85-B496-451C-A9B5-64589B09AB2F}" type="datetime1">
              <a:rPr lang="en-GB" smtClean="0"/>
              <a:pPr/>
              <a:t>21/04/2024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574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2508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bg-BG" noProof="0"/>
              <a:t>Щракнете, за да редактирате стиловете на текста в образеца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pPr rtl="0"/>
            <a:r>
              <a:rPr lang="en-GB" spc="300" noProof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 rtlCol="0"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pPr rt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en-GB" sz="1600" noProof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 rtl="0">
              <a:buNone/>
            </a:pPr>
            <a:endParaRPr lang="en-GB" noProof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  <a:endParaRPr lang="en-GB" noProof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 rtlCol="0">
            <a:noAutofit/>
          </a:bodyPr>
          <a:lstStyle/>
          <a:p>
            <a:pPr rtl="0"/>
            <a:r>
              <a:rPr lang="bg-BG" sz="4000" spc="300" noProof="0"/>
              <a:t>Редакт. стил загл. образец</a:t>
            </a:r>
            <a:endParaRPr lang="en-GB" sz="4000" spc="300" noProof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en-GB" noProof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en-GB" noProof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en-GB" noProof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pPr rtl="0"/>
            <a:r>
              <a:rPr lang="en-GB" noProof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 rtlCol="0"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en-GB" noProof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en-GB" sz="1600" noProof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 rtl="0">
              <a:buNone/>
            </a:pPr>
            <a:endParaRPr lang="en-GB" noProof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rtlCol="0" anchor="b"/>
          <a:lstStyle>
            <a:lvl1pPr algn="l">
              <a:defRPr sz="6000" spc="300"/>
            </a:lvl1pPr>
          </a:lstStyle>
          <a:p>
            <a:pPr rtl="0"/>
            <a:r>
              <a:rPr lang="en-GB" noProof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en-GB" noProof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 rtlCol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bg-BG" noProof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  <a:endParaRPr lang="en-GB" noProof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 rtlCol="0">
            <a:noAutofit/>
          </a:bodyPr>
          <a:lstStyle>
            <a:lvl1pPr>
              <a:defRPr sz="4800" spc="300"/>
            </a:lvl1pPr>
          </a:lstStyle>
          <a:p>
            <a:pPr rtl="0"/>
            <a:r>
              <a:rPr lang="bg-BG" noProof="0"/>
              <a:t>Редакт. стил загл. образец</a:t>
            </a:r>
            <a:endParaRPr lang="en-GB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  <a:endParaRPr lang="en-GB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 rtlCol="0"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bg-BG" sz="4800" noProof="0"/>
              <a:t>Редакт. стил загл. образец</a:t>
            </a:r>
            <a:endParaRPr lang="en-GB" sz="4800" noProof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bg-BG" spc="300" noProof="0">
                <a:solidFill>
                  <a:schemeClr val="tx1"/>
                </a:solidFill>
              </a:rPr>
              <a:t>Щракнете, за да редактирате стиловете на текста в образеца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bg-BG" sz="1400" noProof="0">
                <a:solidFill>
                  <a:schemeClr val="tx1"/>
                </a:solidFill>
              </a:rPr>
              <a:t>Щракнете, за да редактирате стиловете на текста в образеца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bg-BG" spc="300" noProof="0">
                <a:solidFill>
                  <a:schemeClr val="tx1"/>
                </a:solidFill>
              </a:rPr>
              <a:t>Щракнете, за да редактирате стиловете на текста в образеца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bg-BG" sz="1400" noProof="0">
                <a:solidFill>
                  <a:schemeClr val="tx1"/>
                </a:solidFill>
              </a:rPr>
              <a:t>Щракнете, за да редактирате стиловете на текста в образеца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bg-BG" sz="4800" noProof="0"/>
              <a:t>Редакт. стил загл. образец</a:t>
            </a:r>
            <a:endParaRPr lang="en-GB" sz="4800" noProof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bg-BG" noProof="0"/>
              <a:t>Щракнете върху иконата, за да добавите картина</a:t>
            </a:r>
            <a:endParaRPr lang="en-GB" noProof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bg-BG" noProof="0"/>
              <a:t>Редакт. стил загл. образец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bg-BG" noProof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dirty="0" err="1"/>
              <a:t>RENt</a:t>
            </a:r>
            <a:r>
              <a:rPr lang="en-GB" dirty="0"/>
              <a:t> a car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E828D-1E63-455F-949D-0C5454A7FE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1" y="3588455"/>
            <a:ext cx="5167313" cy="518795"/>
          </a:xfrm>
        </p:spPr>
        <p:txBody>
          <a:bodyPr rtlCol="0"/>
          <a:lstStyle/>
          <a:p>
            <a:pPr rtl="0"/>
            <a:r>
              <a:rPr lang="bg-BG" dirty="0"/>
              <a:t>Изготвили: Ерен Емин, </a:t>
            </a:r>
            <a:r>
              <a:rPr lang="bg-BG" dirty="0" err="1"/>
              <a:t>Суат</a:t>
            </a:r>
            <a:r>
              <a:rPr lang="bg-BG" dirty="0"/>
              <a:t> </a:t>
            </a:r>
            <a:r>
              <a:rPr lang="bg-BG" dirty="0" err="1"/>
              <a:t>Аликоч</a:t>
            </a:r>
            <a:r>
              <a:rPr lang="bg-BG" dirty="0"/>
              <a:t>, Антон Димитров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номер на слайда 2">
            <a:extLst>
              <a:ext uri="{FF2B5EF4-FFF2-40B4-BE49-F238E27FC236}">
                <a16:creationId xmlns:a16="http://schemas.microsoft.com/office/drawing/2014/main" id="{A6B9C6E3-EC67-00D8-F981-35D8492DBE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t>10</a:t>
            </a:fld>
            <a:endParaRPr lang="en-GB" noProof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22699DD1-F78F-019D-520C-465DE25F3295}"/>
              </a:ext>
            </a:extLst>
          </p:cNvPr>
          <p:cNvSpPr txBox="1"/>
          <p:nvPr/>
        </p:nvSpPr>
        <p:spPr>
          <a:xfrm>
            <a:off x="709733" y="1331289"/>
            <a:ext cx="34318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dirty="0"/>
              <a:t>Контролерите, които използваме</a:t>
            </a:r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91CC6252-AB97-D132-28B9-501D661AD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63" y="2202023"/>
            <a:ext cx="3153215" cy="1352739"/>
          </a:xfrm>
          <a:prstGeom prst="rect">
            <a:avLst/>
          </a:prstGeom>
        </p:spPr>
      </p:pic>
      <p:pic>
        <p:nvPicPr>
          <p:cNvPr id="8" name="Картина 7">
            <a:extLst>
              <a:ext uri="{FF2B5EF4-FFF2-40B4-BE49-F238E27FC236}">
                <a16:creationId xmlns:a16="http://schemas.microsoft.com/office/drawing/2014/main" id="{6FD3D504-1030-729A-D342-86524D35C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030" y="2202023"/>
            <a:ext cx="6320143" cy="4134005"/>
          </a:xfrm>
          <a:prstGeom prst="rect">
            <a:avLst/>
          </a:prstGeom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id="{9ADAE0C9-9604-B4F1-D6B8-13E4D8048E04}"/>
              </a:ext>
            </a:extLst>
          </p:cNvPr>
          <p:cNvSpPr txBox="1"/>
          <p:nvPr/>
        </p:nvSpPr>
        <p:spPr>
          <a:xfrm>
            <a:off x="5817590" y="1331289"/>
            <a:ext cx="47717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dirty="0"/>
              <a:t>Част от кода на един от контролерите</a:t>
            </a:r>
          </a:p>
        </p:txBody>
      </p:sp>
    </p:spTree>
    <p:extLst>
      <p:ext uri="{BB962C8B-B14F-4D97-AF65-F5344CB8AC3E}">
        <p14:creationId xmlns:p14="http://schemas.microsoft.com/office/powerpoint/2010/main" val="3850863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1FEBBA8-7B95-FF41-44EF-CE7E06B0A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/>
          <a:lstStyle/>
          <a:p>
            <a:r>
              <a:rPr lang="bg-BG" dirty="0"/>
              <a:t>Използвани Технологии</a:t>
            </a:r>
            <a:r>
              <a:rPr lang="en-US" dirty="0"/>
              <a:t> </a:t>
            </a:r>
            <a:r>
              <a:rPr lang="bg-BG" dirty="0"/>
              <a:t>И ресурси</a:t>
            </a:r>
            <a:endParaRPr lang="en-US" dirty="0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65465639-FA76-03DA-6CBD-F01387C7D0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49269" y="6468303"/>
            <a:ext cx="443948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8C2E478F-E849-4A8C-AF1F-CBCC78A7CBFA}" type="slidenum">
              <a:rPr lang="en-GB" noProof="0" smtClean="0"/>
              <a:pPr rtl="0">
                <a:spcAft>
                  <a:spcPts val="600"/>
                </a:spcAft>
              </a:pPr>
              <a:t>11</a:t>
            </a:fld>
            <a:endParaRPr lang="en-GB" noProof="0"/>
          </a:p>
        </p:txBody>
      </p:sp>
      <p:pic>
        <p:nvPicPr>
          <p:cNvPr id="7" name="Картина 6" descr="Картина, която съдържа графична колекция, анимирана рисунка, текст, Графика&#10;&#10;Описанието е генерирано автоматично">
            <a:extLst>
              <a:ext uri="{FF2B5EF4-FFF2-40B4-BE49-F238E27FC236}">
                <a16:creationId xmlns:a16="http://schemas.microsoft.com/office/drawing/2014/main" id="{6E8C7C83-447F-FEBF-D8E4-999B5ABFE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39632"/>
            <a:ext cx="3993766" cy="1932891"/>
          </a:xfrm>
          <a:prstGeom prst="rect">
            <a:avLst/>
          </a:prstGeom>
        </p:spPr>
      </p:pic>
      <p:pic>
        <p:nvPicPr>
          <p:cNvPr id="9" name="Картина 8" descr="Картина, която съдържа Шрифт, Графика, графичен дизайн, лого&#10;&#10;Описанието е генерирано автоматично">
            <a:extLst>
              <a:ext uri="{FF2B5EF4-FFF2-40B4-BE49-F238E27FC236}">
                <a16:creationId xmlns:a16="http://schemas.microsoft.com/office/drawing/2014/main" id="{BC3720F7-46A9-3E3B-13C5-C14797749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125" y="4957148"/>
            <a:ext cx="3701791" cy="725898"/>
          </a:xfrm>
          <a:prstGeom prst="rect">
            <a:avLst/>
          </a:prstGeom>
        </p:spPr>
      </p:pic>
      <p:pic>
        <p:nvPicPr>
          <p:cNvPr id="12" name="Картина 11" descr="Картина, която съдържа символ, лого, скица, Шрифт&#10;&#10;Описанието е генерирано автоматично">
            <a:extLst>
              <a:ext uri="{FF2B5EF4-FFF2-40B4-BE49-F238E27FC236}">
                <a16:creationId xmlns:a16="http://schemas.microsoft.com/office/drawing/2014/main" id="{8E3131C0-A24E-B24F-30E5-6254784DCE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3234" y="2182153"/>
            <a:ext cx="2466975" cy="1847850"/>
          </a:xfrm>
          <a:prstGeom prst="rect">
            <a:avLst/>
          </a:prstGeom>
        </p:spPr>
      </p:pic>
      <p:pic>
        <p:nvPicPr>
          <p:cNvPr id="14" name="Картина 13" descr="Картина, която съдържа лого, Шрифт, Графика, екранна снимка&#10;&#10;Описанието е генерирано автоматично">
            <a:extLst>
              <a:ext uri="{FF2B5EF4-FFF2-40B4-BE49-F238E27FC236}">
                <a16:creationId xmlns:a16="http://schemas.microsoft.com/office/drawing/2014/main" id="{397BD827-5F26-6D88-3847-09CBFAC09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723" y="4391236"/>
            <a:ext cx="5083277" cy="113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763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онтейнер за картина 2" descr="Картина, която съдържа Човешко лице, човек, очила, дрехи&#10;&#10;Описанието е генерирано автоматично">
            <a:extLst>
              <a:ext uri="{FF2B5EF4-FFF2-40B4-BE49-F238E27FC236}">
                <a16:creationId xmlns:a16="http://schemas.microsoft.com/office/drawing/2014/main" id="{97568286-33AA-C9C7-080B-2BCEA67071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E00E8A9-F5C0-D3B4-252A-F634A4B0B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6" y="2445633"/>
            <a:ext cx="11490325" cy="823913"/>
          </a:xfrm>
        </p:spPr>
        <p:txBody>
          <a:bodyPr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bg-BG" sz="1600" dirty="0"/>
              <a:t>БЛАГОДАРИМ ВИ ЗА ВНИМАНИЕТО!</a:t>
            </a:r>
            <a:br>
              <a:rPr lang="bg-BG" sz="1600" dirty="0"/>
            </a:br>
            <a:r>
              <a:rPr lang="en-GB" sz="1600" dirty="0">
                <a:sym typeface="Wingdings" panose="05000000000000000000" pitchFamily="2" charset="2"/>
              </a:rPr>
              <a:t></a:t>
            </a:r>
            <a:endParaRPr lang="en-US" sz="1600" dirty="0"/>
          </a:p>
        </p:txBody>
      </p:sp>
      <p:sp>
        <p:nvSpPr>
          <p:cNvPr id="5" name="Контейнер за номер на слайда 4" hidden="1">
            <a:extLst>
              <a:ext uri="{FF2B5EF4-FFF2-40B4-BE49-F238E27FC236}">
                <a16:creationId xmlns:a16="http://schemas.microsoft.com/office/drawing/2014/main" id="{70CCCE2D-DBE6-42B7-041B-ED16DBC57A2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49269" y="6468303"/>
            <a:ext cx="443948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8C2E478F-E849-4A8C-AF1F-CBCC78A7CBFA}" type="slidenum">
              <a:rPr lang="en-GB" noProof="0" smtClean="0"/>
              <a:pPr rtl="0">
                <a:spcAft>
                  <a:spcPts val="600"/>
                </a:spcAft>
              </a:pPr>
              <a:t>12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57789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29163FA9-EB97-2651-1FD1-B146BE75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t>2</a:t>
            </a:fld>
            <a:endParaRPr lang="en-GB" noProof="0"/>
          </a:p>
        </p:txBody>
      </p:sp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4C9E2931-6125-3D72-DAC6-AD76D3FB2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1" y="912006"/>
            <a:ext cx="12142839" cy="5400313"/>
          </a:xfrm>
          <a:prstGeom prst="rect">
            <a:avLst/>
          </a:prstGeom>
        </p:spPr>
      </p:pic>
      <p:sp>
        <p:nvSpPr>
          <p:cNvPr id="8" name="Текстово поле 7">
            <a:extLst>
              <a:ext uri="{FF2B5EF4-FFF2-40B4-BE49-F238E27FC236}">
                <a16:creationId xmlns:a16="http://schemas.microsoft.com/office/drawing/2014/main" id="{2098202F-ADD8-1626-7C83-931A2683AAC0}"/>
              </a:ext>
            </a:extLst>
          </p:cNvPr>
          <p:cNvSpPr txBox="1"/>
          <p:nvPr/>
        </p:nvSpPr>
        <p:spPr>
          <a:xfrm>
            <a:off x="1868130" y="393290"/>
            <a:ext cx="81607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/>
              <a:t>Начална страница на </a:t>
            </a:r>
            <a:r>
              <a:rPr lang="bg-BG" sz="2400" dirty="0" err="1"/>
              <a:t>админа</a:t>
            </a:r>
            <a:endParaRPr lang="bg-BG" sz="2400" dirty="0"/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1428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59B6ED1F-BF6C-3C4F-A182-52F408E22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t>3</a:t>
            </a:fld>
            <a:endParaRPr lang="en-GB" noProof="0"/>
          </a:p>
        </p:txBody>
      </p:sp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9EA43BFB-5269-8EB2-022B-87CA613D8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2146"/>
            <a:ext cx="12192000" cy="5413707"/>
          </a:xfrm>
          <a:prstGeom prst="rect">
            <a:avLst/>
          </a:prstGeom>
        </p:spPr>
      </p:pic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C458F340-8CDF-E311-BCA5-B61C38308DDE}"/>
              </a:ext>
            </a:extLst>
          </p:cNvPr>
          <p:cNvSpPr txBox="1"/>
          <p:nvPr/>
        </p:nvSpPr>
        <p:spPr>
          <a:xfrm>
            <a:off x="1868130" y="393290"/>
            <a:ext cx="81607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/>
              <a:t>Начална страница на потребител</a:t>
            </a: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5882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C6608C4B-01BE-211B-EFDA-0944AD42F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t>4</a:t>
            </a:fld>
            <a:endParaRPr lang="en-GB" noProof="0"/>
          </a:p>
        </p:txBody>
      </p:sp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017DD600-A43B-24E0-CDBC-DEF1DEC68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1776"/>
            <a:ext cx="12192000" cy="2270808"/>
          </a:xfrm>
          <a:prstGeom prst="rect">
            <a:avLst/>
          </a:prstGeom>
        </p:spPr>
      </p:pic>
      <p:pic>
        <p:nvPicPr>
          <p:cNvPr id="11" name="Картина 10">
            <a:extLst>
              <a:ext uri="{FF2B5EF4-FFF2-40B4-BE49-F238E27FC236}">
                <a16:creationId xmlns:a16="http://schemas.microsoft.com/office/drawing/2014/main" id="{F6B13640-C193-6547-37C9-A206D00BD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347" y="2912584"/>
            <a:ext cx="3513305" cy="3485964"/>
          </a:xfrm>
          <a:prstGeom prst="rect">
            <a:avLst/>
          </a:prstGeom>
        </p:spPr>
      </p:pic>
      <p:sp>
        <p:nvSpPr>
          <p:cNvPr id="12" name="Текстово поле 11">
            <a:extLst>
              <a:ext uri="{FF2B5EF4-FFF2-40B4-BE49-F238E27FC236}">
                <a16:creationId xmlns:a16="http://schemas.microsoft.com/office/drawing/2014/main" id="{6E7FD777-B50C-4F16-0EEF-91F85C4636C9}"/>
              </a:ext>
            </a:extLst>
          </p:cNvPr>
          <p:cNvSpPr txBox="1"/>
          <p:nvPr/>
        </p:nvSpPr>
        <p:spPr>
          <a:xfrm>
            <a:off x="1936956" y="272444"/>
            <a:ext cx="81607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/>
              <a:t>Всички коли и създаване на кола</a:t>
            </a: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495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E3490741-3913-81AD-C0F7-1F2DC0D34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t>5</a:t>
            </a:fld>
            <a:endParaRPr lang="en-GB" noProof="0"/>
          </a:p>
        </p:txBody>
      </p:sp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2C4A6E5C-B441-4DD1-D46B-05A7BA55E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6869"/>
            <a:ext cx="12192000" cy="2642131"/>
          </a:xfrm>
          <a:prstGeom prst="rect">
            <a:avLst/>
          </a:prstGeom>
        </p:spPr>
      </p:pic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73274873-DC85-FCD9-BF0D-5275B13A1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876" y="3429000"/>
            <a:ext cx="2016248" cy="2800739"/>
          </a:xfrm>
          <a:prstGeom prst="rect">
            <a:avLst/>
          </a:prstGeom>
        </p:spPr>
      </p:pic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4832D778-FB30-A3E3-3DEB-6217ECF2A139}"/>
              </a:ext>
            </a:extLst>
          </p:cNvPr>
          <p:cNvSpPr txBox="1"/>
          <p:nvPr/>
        </p:nvSpPr>
        <p:spPr>
          <a:xfrm>
            <a:off x="2015613" y="344128"/>
            <a:ext cx="81607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/>
              <a:t>Всички потребители и създаване на потребител</a:t>
            </a: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5242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DE2B4249-EC7C-9F0F-F3E1-4E951121D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t>6</a:t>
            </a:fld>
            <a:endParaRPr lang="en-GB" noProof="0"/>
          </a:p>
        </p:txBody>
      </p:sp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2AC867DF-7ECB-15F0-8C73-6DABADC20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4225"/>
            <a:ext cx="12192000" cy="2220207"/>
          </a:xfrm>
          <a:prstGeom prst="rect">
            <a:avLst/>
          </a:prstGeom>
        </p:spPr>
      </p:pic>
      <p:pic>
        <p:nvPicPr>
          <p:cNvPr id="11" name="Картина 10">
            <a:extLst>
              <a:ext uri="{FF2B5EF4-FFF2-40B4-BE49-F238E27FC236}">
                <a16:creationId xmlns:a16="http://schemas.microsoft.com/office/drawing/2014/main" id="{A3348255-7B77-42CF-CC7F-6F105DFE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660" y="4420680"/>
            <a:ext cx="2681747" cy="2297532"/>
          </a:xfrm>
          <a:prstGeom prst="rect">
            <a:avLst/>
          </a:prstGeom>
        </p:spPr>
      </p:pic>
      <p:pic>
        <p:nvPicPr>
          <p:cNvPr id="13" name="Картина 12">
            <a:extLst>
              <a:ext uri="{FF2B5EF4-FFF2-40B4-BE49-F238E27FC236}">
                <a16:creationId xmlns:a16="http://schemas.microsoft.com/office/drawing/2014/main" id="{9DE10F51-5797-223C-1580-E9FFFB2247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12645"/>
            <a:ext cx="12192000" cy="1408035"/>
          </a:xfrm>
          <a:prstGeom prst="rect">
            <a:avLst/>
          </a:prstGeom>
        </p:spPr>
      </p:pic>
      <p:sp>
        <p:nvSpPr>
          <p:cNvPr id="15" name="Текстово поле 14">
            <a:extLst>
              <a:ext uri="{FF2B5EF4-FFF2-40B4-BE49-F238E27FC236}">
                <a16:creationId xmlns:a16="http://schemas.microsoft.com/office/drawing/2014/main" id="{2D676882-611A-ECEE-CD9E-98C887C63C87}"/>
              </a:ext>
            </a:extLst>
          </p:cNvPr>
          <p:cNvSpPr txBox="1"/>
          <p:nvPr/>
        </p:nvSpPr>
        <p:spPr>
          <a:xfrm>
            <a:off x="2015613" y="227794"/>
            <a:ext cx="81607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/>
              <a:t>Всички наеми, чакащи наеми за верификация и създаване на наем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0117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номер на слайда 2">
            <a:extLst>
              <a:ext uri="{FF2B5EF4-FFF2-40B4-BE49-F238E27FC236}">
                <a16:creationId xmlns:a16="http://schemas.microsoft.com/office/drawing/2014/main" id="{4419BE35-265B-0159-82B0-9375FE1FFB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t>7</a:t>
            </a:fld>
            <a:endParaRPr lang="en-GB" noProof="0"/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88F517D8-01B9-0611-8B1F-761D6DA371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1" t="4094" r="6554"/>
          <a:stretch/>
        </p:blipFill>
        <p:spPr>
          <a:xfrm>
            <a:off x="73409" y="196643"/>
            <a:ext cx="7477766" cy="2556389"/>
          </a:xfrm>
          <a:prstGeom prst="rect">
            <a:avLst/>
          </a:prstGeom>
        </p:spPr>
      </p:pic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2CF02262-49B6-FC7B-3BD9-09AF16C3C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783" y="2797379"/>
            <a:ext cx="5753121" cy="3670924"/>
          </a:xfrm>
          <a:prstGeom prst="rect">
            <a:avLst/>
          </a:prstGeom>
        </p:spPr>
      </p:pic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332CC4FF-FA2C-DA03-EEB4-5D2EC65C26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215871"/>
            <a:ext cx="5566018" cy="2349187"/>
          </a:xfrm>
          <a:prstGeom prst="rect">
            <a:avLst/>
          </a:prstGeom>
        </p:spPr>
      </p:pic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4FE6425D-44E2-6320-3D21-71302433E2D3}"/>
              </a:ext>
            </a:extLst>
          </p:cNvPr>
          <p:cNvSpPr txBox="1"/>
          <p:nvPr/>
        </p:nvSpPr>
        <p:spPr>
          <a:xfrm>
            <a:off x="8013290" y="452284"/>
            <a:ext cx="35359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Акаунта на потребителя, детайлите на колите, детайлите на потребителя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7748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Картина 18" descr="Картина, която съдържа текст, екранна снимка, софтуер&#10;&#10;Описанието е генерирано автоматично">
            <a:extLst>
              <a:ext uri="{FF2B5EF4-FFF2-40B4-BE49-F238E27FC236}">
                <a16:creationId xmlns:a16="http://schemas.microsoft.com/office/drawing/2014/main" id="{D5FD15DE-5A1B-DBC7-2B07-9CFF0EFDB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835" y="0"/>
            <a:ext cx="2468879" cy="6858000"/>
          </a:xfrm>
          <a:prstGeom prst="rect">
            <a:avLst/>
          </a:prstGeom>
          <a:noFill/>
          <a:effectLst/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8C2E478F-E849-4A8C-AF1F-CBCC78A7CBFA}" type="slidenum">
              <a:rPr lang="en-GB" smtClean="0"/>
              <a:pPr rtl="0">
                <a:spcAft>
                  <a:spcPts val="600"/>
                </a:spcAft>
              </a:pPr>
              <a:t>8</a:t>
            </a:fld>
            <a:endParaRPr lang="en-GB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39DF9B6C-BB17-811E-449E-2585B2001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4716" y="458002"/>
            <a:ext cx="5454316" cy="5156735"/>
          </a:xfrm>
        </p:spPr>
        <p:txBody>
          <a:bodyPr/>
          <a:lstStyle/>
          <a:p>
            <a:r>
              <a:rPr lang="ru-RU" sz="2400" dirty="0" err="1"/>
              <a:t>Когато</a:t>
            </a:r>
            <a:r>
              <a:rPr lang="ru-RU" sz="2400" dirty="0"/>
              <a:t> </a:t>
            </a:r>
            <a:r>
              <a:rPr lang="ru-RU" sz="2400" dirty="0" err="1"/>
              <a:t>добавяме</a:t>
            </a:r>
            <a:r>
              <a:rPr lang="ru-RU" sz="2400" dirty="0"/>
              <a:t> нови функции в </a:t>
            </a:r>
            <a:r>
              <a:rPr lang="ru-RU" sz="2400" dirty="0" err="1"/>
              <a:t>програмата</a:t>
            </a:r>
            <a:r>
              <a:rPr lang="ru-RU" sz="2400" dirty="0"/>
              <a:t>, </a:t>
            </a:r>
            <a:r>
              <a:rPr lang="ru-RU" sz="2400" dirty="0" err="1"/>
              <a:t>ние</a:t>
            </a:r>
            <a:r>
              <a:rPr lang="ru-RU" sz="2400" dirty="0"/>
              <a:t> </a:t>
            </a:r>
            <a:r>
              <a:rPr lang="ru-RU" sz="2400" dirty="0" err="1"/>
              <a:t>първо</a:t>
            </a:r>
            <a:r>
              <a:rPr lang="ru-RU" sz="2400" dirty="0"/>
              <a:t> </a:t>
            </a:r>
            <a:r>
              <a:rPr lang="ru-RU" sz="2400" dirty="0" err="1"/>
              <a:t>работим</a:t>
            </a:r>
            <a:r>
              <a:rPr lang="ru-RU" sz="2400" dirty="0"/>
              <a:t> </a:t>
            </a:r>
            <a:r>
              <a:rPr lang="ru-RU" sz="2400" dirty="0" err="1"/>
              <a:t>върху</a:t>
            </a:r>
            <a:r>
              <a:rPr lang="ru-RU" sz="2400" dirty="0"/>
              <a:t> </a:t>
            </a:r>
            <a:r>
              <a:rPr lang="ru-RU" sz="2400" dirty="0" err="1"/>
              <a:t>тях</a:t>
            </a:r>
            <a:r>
              <a:rPr lang="ru-RU" sz="2400" dirty="0"/>
              <a:t> в </a:t>
            </a:r>
            <a:r>
              <a:rPr lang="ru-RU" sz="2400" dirty="0" err="1"/>
              <a:t>отделно</a:t>
            </a:r>
            <a:r>
              <a:rPr lang="ru-RU" sz="2400" dirty="0"/>
              <a:t> </a:t>
            </a:r>
            <a:r>
              <a:rPr lang="ru-RU" sz="2400" dirty="0" err="1"/>
              <a:t>работно</a:t>
            </a:r>
            <a:r>
              <a:rPr lang="ru-RU" sz="2400" dirty="0"/>
              <a:t> пространство. След </a:t>
            </a:r>
            <a:r>
              <a:rPr lang="ru-RU" sz="2400" dirty="0" err="1"/>
              <a:t>като</a:t>
            </a:r>
            <a:r>
              <a:rPr lang="ru-RU" sz="2400" dirty="0"/>
              <a:t> </a:t>
            </a:r>
            <a:r>
              <a:rPr lang="ru-RU" sz="2400" dirty="0" err="1"/>
              <a:t>ги</a:t>
            </a:r>
            <a:r>
              <a:rPr lang="ru-RU" sz="2400" dirty="0"/>
              <a:t> доведем до </a:t>
            </a:r>
            <a:r>
              <a:rPr lang="ru-RU" sz="2400" dirty="0" err="1"/>
              <a:t>готовност</a:t>
            </a:r>
            <a:r>
              <a:rPr lang="ru-RU" sz="2400" dirty="0"/>
              <a:t>, </a:t>
            </a:r>
            <a:r>
              <a:rPr lang="ru-RU" sz="2400" dirty="0" err="1"/>
              <a:t>ги</a:t>
            </a:r>
            <a:r>
              <a:rPr lang="ru-RU" sz="2400" dirty="0"/>
              <a:t> </a:t>
            </a:r>
            <a:r>
              <a:rPr lang="ru-RU" sz="2400" dirty="0" err="1"/>
              <a:t>обединяваме</a:t>
            </a:r>
            <a:r>
              <a:rPr lang="ru-RU" sz="2400" dirty="0"/>
              <a:t> с </a:t>
            </a:r>
            <a:r>
              <a:rPr lang="ru-RU" sz="2400" dirty="0" err="1"/>
              <a:t>основната</a:t>
            </a:r>
            <a:r>
              <a:rPr lang="ru-RU" sz="2400" dirty="0"/>
              <a:t> част на </a:t>
            </a:r>
            <a:r>
              <a:rPr lang="ru-RU" sz="2400" dirty="0" err="1"/>
              <a:t>програмата</a:t>
            </a:r>
            <a:r>
              <a:rPr lang="ru-RU" sz="2400" dirty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CF3FF39-0097-D15A-E575-D057ABC16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492037"/>
            <a:ext cx="11002962" cy="823913"/>
          </a:xfrm>
        </p:spPr>
        <p:txBody>
          <a:bodyPr/>
          <a:lstStyle/>
          <a:p>
            <a:r>
              <a:rPr lang="en-GB" dirty="0"/>
              <a:t>VIEWS</a:t>
            </a:r>
          </a:p>
        </p:txBody>
      </p:sp>
      <p:sp>
        <p:nvSpPr>
          <p:cNvPr id="3" name="Контейнер за номер на слайда 2">
            <a:extLst>
              <a:ext uri="{FF2B5EF4-FFF2-40B4-BE49-F238E27FC236}">
                <a16:creationId xmlns:a16="http://schemas.microsoft.com/office/drawing/2014/main" id="{DB39FE3B-5A29-A1E9-804F-B0AE09BB27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n-GB" noProof="0" smtClean="0"/>
              <a:t>9</a:t>
            </a:fld>
            <a:endParaRPr lang="en-GB" noProof="0"/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7BAA90CF-F959-E583-D833-F4C18AB36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947" y="1590418"/>
            <a:ext cx="2934109" cy="1409897"/>
          </a:xfrm>
          <a:prstGeom prst="rect">
            <a:avLst/>
          </a:prstGeom>
        </p:spPr>
      </p:pic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61396690-BCF7-2E0C-CF12-B3EE329BE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5949" y="1595824"/>
            <a:ext cx="1924319" cy="466790"/>
          </a:xfrm>
          <a:prstGeom prst="rect">
            <a:avLst/>
          </a:prstGeom>
        </p:spPr>
      </p:pic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A8C21601-3529-D50F-4B44-BB46B3F77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5088" y="1591704"/>
            <a:ext cx="2457793" cy="1362265"/>
          </a:xfrm>
          <a:prstGeom prst="rect">
            <a:avLst/>
          </a:prstGeom>
        </p:spPr>
      </p:pic>
      <p:pic>
        <p:nvPicPr>
          <p:cNvPr id="11" name="Картина 10">
            <a:extLst>
              <a:ext uri="{FF2B5EF4-FFF2-40B4-BE49-F238E27FC236}">
                <a16:creationId xmlns:a16="http://schemas.microsoft.com/office/drawing/2014/main" id="{6D5E4F70-A494-1E5E-F353-E44E3F3447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209" y="4115424"/>
            <a:ext cx="2924583" cy="1162212"/>
          </a:xfrm>
          <a:prstGeom prst="rect">
            <a:avLst/>
          </a:prstGeom>
        </p:spPr>
      </p:pic>
      <p:pic>
        <p:nvPicPr>
          <p:cNvPr id="13" name="Картина 12">
            <a:extLst>
              <a:ext uri="{FF2B5EF4-FFF2-40B4-BE49-F238E27FC236}">
                <a16:creationId xmlns:a16="http://schemas.microsoft.com/office/drawing/2014/main" id="{285FACB6-DBC4-3B1E-70BC-F06CAFA3E6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8947" y="4005871"/>
            <a:ext cx="2724530" cy="1381318"/>
          </a:xfrm>
          <a:prstGeom prst="rect">
            <a:avLst/>
          </a:prstGeom>
        </p:spPr>
      </p:pic>
      <p:pic>
        <p:nvPicPr>
          <p:cNvPr id="15" name="Картина 14">
            <a:extLst>
              <a:ext uri="{FF2B5EF4-FFF2-40B4-BE49-F238E27FC236}">
                <a16:creationId xmlns:a16="http://schemas.microsoft.com/office/drawing/2014/main" id="{BD1F4067-4946-A6FE-9D35-1EF8E0B90E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209" y="1590418"/>
            <a:ext cx="2924583" cy="183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57932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420184_TF55661986_Win32.potx" id="{1CDDDD57-F79A-457F-AE74-3E6C5B14A091}" vid="{35255769-D38C-493F-A69A-9781C0DDBBA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{651396E4-C2D2-4105-91C8-EE56BFA2B743}tf55661986_win32</Template>
  <TotalTime>86</TotalTime>
  <Words>123</Words>
  <Application>Microsoft Office PowerPoint</Application>
  <PresentationFormat>Widescreen</PresentationFormat>
  <Paragraphs>27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Biome Light</vt:lpstr>
      <vt:lpstr>Calibri</vt:lpstr>
      <vt:lpstr>Calibri Light</vt:lpstr>
      <vt:lpstr>Wingdings</vt:lpstr>
      <vt:lpstr>Тема на Office</vt:lpstr>
      <vt:lpstr>RENt a car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VIEWS</vt:lpstr>
      <vt:lpstr>PowerPoint Presentation</vt:lpstr>
      <vt:lpstr>Използвани Технологии И ресурси</vt:lpstr>
      <vt:lpstr>БЛАГОДАРИМ ВИ ЗА ВНИМАНИЕТО!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 a car</dc:title>
  <dc:creator>Ерен Емин 05</dc:creator>
  <cp:lastModifiedBy>Suat Alikoch</cp:lastModifiedBy>
  <cp:revision>7</cp:revision>
  <dcterms:created xsi:type="dcterms:W3CDTF">2024-04-14T08:11:18Z</dcterms:created>
  <dcterms:modified xsi:type="dcterms:W3CDTF">2024-04-20T22:23:43Z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